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4" r:id="rId5"/>
    <p:sldId id="260" r:id="rId6"/>
    <p:sldId id="261" r:id="rId7"/>
    <p:sldId id="265" r:id="rId8"/>
    <p:sldId id="266" r:id="rId9"/>
    <p:sldId id="259" r:id="rId10"/>
    <p:sldId id="262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81BD56-BAA9-45F0-957B-59AFC88E337A}">
          <p14:sldIdLst>
            <p14:sldId id="256"/>
            <p14:sldId id="263"/>
            <p14:sldId id="258"/>
          </p14:sldIdLst>
        </p14:section>
        <p14:section name="Untitled Section" id="{BF4ED304-218A-4523-B910-C8786A9AD24B}">
          <p14:sldIdLst>
            <p14:sldId id="264"/>
            <p14:sldId id="260"/>
            <p14:sldId id="261"/>
            <p14:sldId id="265"/>
            <p14:sldId id="266"/>
            <p14:sldId id="259"/>
            <p14:sldId id="262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B565F7-5CE2-4249-A76E-8AF3016F6882}" v="11" dt="2024-04-02T01:52:28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969" autoAdjust="0"/>
  </p:normalViewPr>
  <p:slideViewPr>
    <p:cSldViewPr snapToGrid="0">
      <p:cViewPr varScale="1">
        <p:scale>
          <a:sx n="73" d="100"/>
          <a:sy n="73" d="100"/>
        </p:scale>
        <p:origin x="10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53EFE-0852-4406-AD8E-A4FE0A5E7C8E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/>
      <dgm:spPr/>
    </dgm:pt>
    <dgm:pt modelId="{8718FBFF-9E3C-4CBE-8CD0-43CD45B2E200}" type="pres">
      <dgm:prSet presAssocID="{80853EFE-0852-4406-AD8E-A4FE0A5E7C8E}" presName="diagram" presStyleCnt="0">
        <dgm:presLayoutVars>
          <dgm:dir/>
        </dgm:presLayoutVars>
      </dgm:prSet>
      <dgm:spPr/>
    </dgm:pt>
  </dgm:ptLst>
  <dgm:cxnLst>
    <dgm:cxn modelId="{A0028306-BB33-4160-A3C9-FEC203B9EF1F}" type="presOf" srcId="{80853EFE-0852-4406-AD8E-A4FE0A5E7C8E}" destId="{8718FBFF-9E3C-4CBE-8CD0-43CD45B2E200}" srcOrd="0" destOrd="0" presId="urn:microsoft.com/office/officeart/2008/layout/BendingPictureCapti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6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42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715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4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2996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08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019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539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336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889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74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479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95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206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655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240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176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B000EB-F7C0-4E3B-8095-2323BBC15269}" type="datetimeFigureOut">
              <a:rPr lang="en-NZ" smtClean="0"/>
              <a:t>25/09/2024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A3174A8-550E-43EC-ABF4-E06A24C7B1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0068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business-finance-businesswoman-women-s-power-presentation-wallpaper-afqr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A1F2-C96F-9C16-AFCB-55D25C1169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Jump Start </a:t>
            </a:r>
            <a:r>
              <a:rPr lang="en-NZ" dirty="0" err="1"/>
              <a:t>Workhop</a:t>
            </a:r>
            <a:r>
              <a:rPr lang="en-NZ" dirty="0"/>
              <a:t>: </a:t>
            </a:r>
            <a:br>
              <a:rPr lang="en-NZ" dirty="0"/>
            </a:br>
            <a:r>
              <a:rPr lang="en-NZ" sz="5300" dirty="0">
                <a:solidFill>
                  <a:srgbClr val="FF0000"/>
                </a:solidFill>
              </a:rPr>
              <a:t>Refresh and Revitalise</a:t>
            </a:r>
            <a:br>
              <a:rPr lang="en-NZ" sz="5300" dirty="0">
                <a:solidFill>
                  <a:srgbClr val="FF0000"/>
                </a:solidFill>
              </a:rPr>
            </a:br>
            <a:endParaRPr lang="en-NZ" sz="53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98801-8D79-90C8-F5C0-41C9B3634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9956080" cy="2432242"/>
          </a:xfrm>
        </p:spPr>
        <p:txBody>
          <a:bodyPr>
            <a:normAutofit fontScale="62500" lnSpcReduction="20000"/>
          </a:bodyPr>
          <a:lstStyle/>
          <a:p>
            <a:r>
              <a:rPr lang="en-NZ" sz="8000" b="1" dirty="0">
                <a:solidFill>
                  <a:schemeClr val="accent1"/>
                </a:solidFill>
              </a:rPr>
              <a:t>Committee Chair Extraordinaire – How to support your President and Be Effective!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944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92F802-912C-C3C8-D0C6-2BCCC4A45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4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6B289F-67E3-AE9C-3535-AD6E82B3E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77" y="374754"/>
            <a:ext cx="11288312" cy="6026045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618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B633E7-43DD-6D5B-5DAA-48FDACDB8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74"/>
            <a:ext cx="12192000" cy="64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0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B821E7-CFC4-E945-9276-4023D8C883C6}"/>
              </a:ext>
            </a:extLst>
          </p:cNvPr>
          <p:cNvSpPr txBox="1"/>
          <p:nvPr/>
        </p:nvSpPr>
        <p:spPr>
          <a:xfrm>
            <a:off x="1134737" y="727113"/>
            <a:ext cx="1017958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NZ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Responsibilities of Committee Chairs:</a:t>
            </a:r>
            <a:endParaRPr lang="en-NZ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N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en-N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 about the club and about your specific duties </a:t>
            </a:r>
          </a:p>
          <a:p>
            <a:pPr>
              <a:spcAft>
                <a:spcPts val="1200"/>
              </a:spcAft>
            </a:pPr>
            <a:r>
              <a:rPr lang="en-N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When planning a project provide Committee budget information to the Board</a:t>
            </a:r>
          </a:p>
          <a:p>
            <a:pPr>
              <a:spcAft>
                <a:spcPts val="1200"/>
              </a:spcAft>
            </a:pPr>
            <a:r>
              <a:rPr lang="en-N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Keep a file and/or workbook defining the duties and objectives of the Project </a:t>
            </a:r>
          </a:p>
          <a:p>
            <a:pPr>
              <a:spcAft>
                <a:spcPts val="1200"/>
              </a:spcAft>
            </a:pPr>
            <a:r>
              <a:rPr lang="en-N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NZ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N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 notations during the year on “how you did it” so your successor will have a clear idea of the pattern of work </a:t>
            </a:r>
          </a:p>
          <a:p>
            <a:pPr>
              <a:spcAft>
                <a:spcPts val="1200"/>
              </a:spcAft>
            </a:pPr>
            <a:r>
              <a:rPr lang="en-N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Prepare a written report for the Club’s annual meeting</a:t>
            </a:r>
          </a:p>
          <a:p>
            <a:pPr>
              <a:spcAft>
                <a:spcPts val="1200"/>
              </a:spcAft>
            </a:pPr>
            <a:r>
              <a:rPr lang="en-N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Emphasize and become role models in member recruitment </a:t>
            </a:r>
          </a:p>
          <a:p>
            <a:pPr>
              <a:spcAft>
                <a:spcPts val="1200"/>
              </a:spcAft>
            </a:pPr>
            <a:r>
              <a:rPr lang="en-N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Try to Attend IFF days</a:t>
            </a:r>
            <a:r>
              <a:rPr lang="en-NZ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workshops </a:t>
            </a:r>
            <a:r>
              <a:rPr lang="en-N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District Conferences .</a:t>
            </a:r>
          </a:p>
        </p:txBody>
      </p:sp>
    </p:spTree>
    <p:extLst>
      <p:ext uri="{BB962C8B-B14F-4D97-AF65-F5344CB8AC3E}">
        <p14:creationId xmlns:p14="http://schemas.microsoft.com/office/powerpoint/2010/main" val="200250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C99AB7-EB6F-2DBD-AF29-B304BEE40AF9}"/>
              </a:ext>
            </a:extLst>
          </p:cNvPr>
          <p:cNvSpPr txBox="1"/>
          <p:nvPr/>
        </p:nvSpPr>
        <p:spPr>
          <a:xfrm>
            <a:off x="1254642" y="1244009"/>
            <a:ext cx="101367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/>
              <a:t>Know your Committee</a:t>
            </a:r>
          </a:p>
          <a:p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Do you have a Committee Profile?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What club activities is your Committee responsible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Who are your Committee Members.  What are their strengths/ weaknesses.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Appoint a Secretary and Deputy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Delegate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861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8617A8-6062-3CFF-4774-5644423FF3C6}"/>
              </a:ext>
            </a:extLst>
          </p:cNvPr>
          <p:cNvSpPr txBox="1"/>
          <p:nvPr/>
        </p:nvSpPr>
        <p:spPr>
          <a:xfrm>
            <a:off x="2023671" y="1439056"/>
            <a:ext cx="863433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Conversations to have</a:t>
            </a:r>
          </a:p>
          <a:p>
            <a:endParaRPr lang="en-US" sz="2400" dirty="0"/>
          </a:p>
          <a:p>
            <a:r>
              <a:rPr lang="en-US" sz="2400" dirty="0"/>
              <a:t>Talk to your President – find out if there is anything you can focus on</a:t>
            </a:r>
          </a:p>
          <a:p>
            <a:endParaRPr lang="en-US" sz="2400" dirty="0"/>
          </a:p>
          <a:p>
            <a:r>
              <a:rPr lang="en-US" sz="2400" dirty="0"/>
              <a:t>Talk to the previous chair – what worked and what did not</a:t>
            </a:r>
          </a:p>
          <a:p>
            <a:endParaRPr lang="en-US" sz="2400" dirty="0"/>
          </a:p>
          <a:p>
            <a:r>
              <a:rPr lang="en-US" sz="2400" dirty="0"/>
              <a:t>If necessary, talk with Treasurer on how to prepare a budget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N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992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EDE0A-F7AF-F568-555B-674944434D5C}"/>
              </a:ext>
            </a:extLst>
          </p:cNvPr>
          <p:cNvSpPr txBox="1"/>
          <p:nvPr/>
        </p:nvSpPr>
        <p:spPr>
          <a:xfrm>
            <a:off x="1137684" y="289367"/>
            <a:ext cx="98003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3200" b="1" dirty="0"/>
          </a:p>
          <a:p>
            <a:endParaRPr lang="en-NZ" sz="3200" b="1" dirty="0"/>
          </a:p>
          <a:p>
            <a:r>
              <a:rPr lang="en-NZ" sz="3200" b="1" dirty="0"/>
              <a:t>Conducting a meeting</a:t>
            </a:r>
          </a:p>
          <a:p>
            <a:endParaRPr lang="en-NZ" dirty="0"/>
          </a:p>
          <a:p>
            <a:r>
              <a:rPr lang="en-NZ" sz="2400" dirty="0"/>
              <a:t>Have an agenda</a:t>
            </a:r>
          </a:p>
          <a:p>
            <a:endParaRPr lang="en-NZ" sz="2400" dirty="0"/>
          </a:p>
          <a:p>
            <a:r>
              <a:rPr lang="en-NZ" sz="2400" dirty="0"/>
              <a:t>Keep control, allow everyone the opportunity to speak</a:t>
            </a:r>
          </a:p>
          <a:p>
            <a:endParaRPr lang="en-NZ" sz="2400" dirty="0"/>
          </a:p>
          <a:p>
            <a:r>
              <a:rPr lang="en-NZ" sz="2400" dirty="0"/>
              <a:t>Keep note of any action items and ensure these are followed up and completed</a:t>
            </a:r>
          </a:p>
          <a:p>
            <a:endParaRPr lang="en-NZ" sz="2400" dirty="0"/>
          </a:p>
          <a:p>
            <a:r>
              <a:rPr lang="en-NZ" sz="2400" dirty="0"/>
              <a:t>Call for any other general business at end of meeting</a:t>
            </a:r>
          </a:p>
          <a:p>
            <a:endParaRPr lang="en-NZ" sz="2400" dirty="0"/>
          </a:p>
          <a:p>
            <a:r>
              <a:rPr lang="en-NZ" sz="2400" dirty="0"/>
              <a:t>Review meeting minutes and ensure they are distributed</a:t>
            </a:r>
          </a:p>
          <a:p>
            <a:endParaRPr lang="en-NZ" dirty="0"/>
          </a:p>
        </p:txBody>
      </p:sp>
      <p:pic>
        <p:nvPicPr>
          <p:cNvPr id="6" name="Graphic 5" descr="Gavel outline">
            <a:extLst>
              <a:ext uri="{FF2B5EF4-FFF2-40B4-BE49-F238E27FC236}">
                <a16:creationId xmlns:a16="http://schemas.microsoft.com/office/drawing/2014/main" id="{259B2673-B053-88DD-7514-95E613AED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657" y="772610"/>
            <a:ext cx="1850021" cy="18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6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45FBF2-7D66-42AD-9DF3-D6B32C25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363C3-6C00-74F0-5C08-730FAB237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823" r="1" b="564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4044DE-2387-41C2-857F-132B16793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6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1C53B-C1CA-06EF-1B06-545AF3012EDB}"/>
              </a:ext>
            </a:extLst>
          </p:cNvPr>
          <p:cNvSpPr txBox="1"/>
          <p:nvPr/>
        </p:nvSpPr>
        <p:spPr>
          <a:xfrm>
            <a:off x="1409074" y="0"/>
            <a:ext cx="87842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NZ" sz="3600" dirty="0"/>
              <a:t>Setting a budget</a:t>
            </a:r>
          </a:p>
          <a:p>
            <a:endParaRPr lang="en-NZ" dirty="0"/>
          </a:p>
          <a:p>
            <a:r>
              <a:rPr lang="en-NZ" sz="2400" dirty="0"/>
              <a:t>What will you be spending money on? Remember such things as stationery, printing, postage, catering   </a:t>
            </a:r>
          </a:p>
          <a:p>
            <a:endParaRPr lang="en-NZ" sz="2400" dirty="0"/>
          </a:p>
          <a:p>
            <a:r>
              <a:rPr lang="en-NZ" sz="2400" dirty="0"/>
              <a:t>How will you fund this project, </a:t>
            </a:r>
          </a:p>
          <a:p>
            <a:r>
              <a:rPr lang="en-NZ" sz="2400" dirty="0"/>
              <a:t>	Grant application (who to) </a:t>
            </a:r>
          </a:p>
          <a:p>
            <a:r>
              <a:rPr lang="en-NZ" sz="2400" dirty="0"/>
              <a:t>	From Club Funds</a:t>
            </a:r>
          </a:p>
          <a:p>
            <a:pPr lvl="1" defTabSz="0"/>
            <a:r>
              <a:rPr lang="en-NZ" sz="2400" dirty="0"/>
              <a:t>	From funds raised if a fundraising project., will seed funding be required 	from club funds?</a:t>
            </a:r>
          </a:p>
          <a:p>
            <a:r>
              <a:rPr lang="en-NZ" sz="2400" dirty="0"/>
              <a:t>How many people do you expect to attend if you are planning an event </a:t>
            </a:r>
          </a:p>
          <a:p>
            <a:endParaRPr lang="en-NZ" sz="2400" dirty="0"/>
          </a:p>
          <a:p>
            <a:r>
              <a:rPr lang="en-NZ" sz="2400" dirty="0"/>
              <a:t>Remember to always add a contingency for thing you forgot or under estimated.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61219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's hands holding traditional camera to face">
            <a:extLst>
              <a:ext uri="{FF2B5EF4-FFF2-40B4-BE49-F238E27FC236}">
                <a16:creationId xmlns:a16="http://schemas.microsoft.com/office/drawing/2014/main" id="{59454C45-A5CD-0268-C573-18D0CE246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6" y="0"/>
            <a:ext cx="3317710" cy="2203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ADA25-B8E2-8DC8-E81D-8265C967779E}"/>
              </a:ext>
            </a:extLst>
          </p:cNvPr>
          <p:cNvSpPr txBox="1"/>
          <p:nvPr/>
        </p:nvSpPr>
        <p:spPr>
          <a:xfrm>
            <a:off x="2978046" y="2398426"/>
            <a:ext cx="6235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Take plenty of photos:</a:t>
            </a:r>
          </a:p>
          <a:p>
            <a:endParaRPr lang="en-US" sz="2400" dirty="0"/>
          </a:p>
          <a:p>
            <a:r>
              <a:rPr lang="en-US" sz="2400" dirty="0"/>
              <a:t>Before – the activity begins</a:t>
            </a:r>
          </a:p>
          <a:p>
            <a:endParaRPr lang="en-US" sz="2400" dirty="0"/>
          </a:p>
          <a:p>
            <a:r>
              <a:rPr lang="en-US" sz="2400" dirty="0"/>
              <a:t>During – action shots</a:t>
            </a:r>
          </a:p>
          <a:p>
            <a:endParaRPr lang="en-US" sz="2400" dirty="0"/>
          </a:p>
          <a:p>
            <a:r>
              <a:rPr lang="en-US" sz="2400" dirty="0"/>
              <a:t>After – completed project if appropriate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189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6ACC2F-E691-8D6D-EE65-841ADEA25AD6}"/>
              </a:ext>
            </a:extLst>
          </p:cNvPr>
          <p:cNvSpPr txBox="1"/>
          <p:nvPr/>
        </p:nvSpPr>
        <p:spPr>
          <a:xfrm>
            <a:off x="1233377" y="456538"/>
            <a:ext cx="896324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/>
              <a:t>Useful tools</a:t>
            </a:r>
          </a:p>
          <a:p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District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International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Altrusa Service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Relentless Service database – 453 Ideas https://www.dropbox.com/scl/fi/0qjauta9m3etu2o3tm93d/Grow-Altrusa-Through-Service-Project-Ideas.pdf?rlkey=e77wdowyqp6w4aazusryrfner&amp;dl=0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Other club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Attendance at IFF Days and Conferences</a:t>
            </a:r>
          </a:p>
          <a:p>
            <a:endParaRPr lang="en-NZ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C288FF-7290-88F0-45C0-7462E6007BC4}"/>
              </a:ext>
            </a:extLst>
          </p:cNvPr>
          <p:cNvCxnSpPr/>
          <p:nvPr/>
        </p:nvCxnSpPr>
        <p:spPr>
          <a:xfrm>
            <a:off x="8006316" y="691116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erson sitting at desk">
            <a:extLst>
              <a:ext uri="{FF2B5EF4-FFF2-40B4-BE49-F238E27FC236}">
                <a16:creationId xmlns:a16="http://schemas.microsoft.com/office/drawing/2014/main" id="{BEE54CF5-3B58-3A34-FCBF-6D1E5C278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69" y="285242"/>
            <a:ext cx="3842015" cy="3072173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07A60CF-ACC1-DB34-205F-6EE139BBD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990531"/>
              </p:ext>
            </p:extLst>
          </p:nvPr>
        </p:nvGraphicFramePr>
        <p:xfrm>
          <a:off x="6100887" y="435242"/>
          <a:ext cx="4095736" cy="3072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156555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3337</TotalTime>
  <Words>407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Slice</vt:lpstr>
      <vt:lpstr>Jump Start Workhop:  Refresh and Revitalise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Jump Start Workhop: Refresh and Revitalise</dc:title>
  <dc:creator>denys astin</dc:creator>
  <cp:lastModifiedBy>Jenny Bevin</cp:lastModifiedBy>
  <cp:revision>3</cp:revision>
  <dcterms:created xsi:type="dcterms:W3CDTF">2024-02-11T01:10:11Z</dcterms:created>
  <dcterms:modified xsi:type="dcterms:W3CDTF">2024-09-25T01:19:42Z</dcterms:modified>
</cp:coreProperties>
</file>